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71" r:id="rId15"/>
    <p:sldId id="287" r:id="rId16"/>
    <p:sldId id="273" r:id="rId17"/>
    <p:sldId id="274" r:id="rId18"/>
    <p:sldId id="275" r:id="rId19"/>
    <p:sldId id="277" r:id="rId20"/>
    <p:sldId id="278" r:id="rId21"/>
    <p:sldId id="281" r:id="rId22"/>
    <p:sldId id="284" r:id="rId2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Wingdings 2" panose="050201020105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3fe1a82aa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3fe1a82aa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3fe1a82aa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3fe1a82aa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3fe1a82aa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3fe1a82aa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3fe1a82aa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3fe1a82aa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3fe1a82aa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3fe1a82aa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3fe1a82a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3fe1a82a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702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3fe1a82aa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3fe1a82aa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3fe1a82aa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3fe1a82aa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3fe1a82aa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3fe1a82aa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3fe1a82aa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3fe1a82aa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3fe1a82a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3fe1a82a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3fe1a82aa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3fe1a82aa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3fe1a82aa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3fe1a82aa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3fe1a82aa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3fe1a82aa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3fe1a82aa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3fe1a82aa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3fe1a82aa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3fe1a82aa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3fe1a82a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3fe1a82a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3fe1a82a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3fe1a82a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3fe1a82a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3fe1a82aa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3fe1a82aa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3fe1a82aa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3fe1a82aa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3fe1a82aa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98665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96550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3332760"/>
            <a:ext cx="4418727" cy="53493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2082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90249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89394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51173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454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64976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43930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13326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56341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03356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815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14616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71138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4531022"/>
            <a:ext cx="648324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7002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016124" y="1736563"/>
            <a:ext cx="5111752" cy="611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DXC REAL-TIME PROJECTS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286880" y="2520360"/>
            <a:ext cx="3470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NAGA ISWARYA LAKSHMI BHOGADI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DXC262AB1205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2235147" y="4829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AZURE SQL DATABASE</a:t>
            </a:r>
            <a:endParaRPr sz="3000" b="1" dirty="0"/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1297500" y="1079500"/>
            <a:ext cx="7038900" cy="3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Create Azure SQL Server and Database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E9400-133C-F2DE-1191-29A2500A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8" b="7622"/>
          <a:stretch/>
        </p:blipFill>
        <p:spPr bwMode="auto">
          <a:xfrm>
            <a:off x="2162013" y="1861865"/>
            <a:ext cx="4703735" cy="2070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1225587" y="476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Adding another pipeline to move data from staging to SQL Database</a:t>
            </a:r>
            <a:endParaRPr b="1" dirty="0"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PIPELINE ADDED SUCCESSFUL</a:t>
            </a:r>
            <a:endParaRPr dirty="0"/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3">
            <a:alphaModFix/>
          </a:blip>
          <a:srcRect t="12458" r="5155" b="13159"/>
          <a:stretch/>
        </p:blipFill>
        <p:spPr>
          <a:xfrm>
            <a:off x="2045131" y="2100020"/>
            <a:ext cx="5053738" cy="198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1217671" y="1305730"/>
            <a:ext cx="70389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CONCLUSION</a:t>
            </a:r>
            <a:endParaRPr sz="3000" b="1" dirty="0"/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1152357" y="2032001"/>
            <a:ext cx="7038900" cy="144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lnSpc>
                <a:spcPct val="107916"/>
              </a:lnSpc>
              <a:spcAft>
                <a:spcPts val="800"/>
              </a:spcAft>
              <a:buNone/>
            </a:pPr>
            <a:r>
              <a:rPr lang="en-US" sz="2400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project by using azure data factory, we create a pipeline that will validate and copy the blob data into the SQL database.</a:t>
            </a: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cap="none" dirty="0">
              <a:solidFill>
                <a:schemeClr val="tx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1048700" y="1034772"/>
            <a:ext cx="7287700" cy="795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 b="1" dirty="0"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PROJECT 2 : AP MORGAN DATA PLATFORM</a:t>
            </a:r>
            <a:endParaRPr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1297500" y="1567650"/>
            <a:ext cx="7038900" cy="3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t="55960"/>
          <a:stretch/>
        </p:blipFill>
        <p:spPr>
          <a:xfrm>
            <a:off x="1807029" y="2428966"/>
            <a:ext cx="5991224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828CCD-A4F6-3EA8-82B3-65C0DAB0FFDA}"/>
              </a:ext>
            </a:extLst>
          </p:cNvPr>
          <p:cNvSpPr txBox="1"/>
          <p:nvPr/>
        </p:nvSpPr>
        <p:spPr>
          <a:xfrm>
            <a:off x="1807029" y="1645167"/>
            <a:ext cx="525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Azure Data Bricks Linked service in Azure Data Factory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STEPS TO BE PERFORMED</a:t>
            </a:r>
            <a:endParaRPr dirty="0"/>
          </a:p>
        </p:txBody>
      </p:sp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1203157" y="1436922"/>
            <a:ext cx="7038900" cy="31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data bricks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cluster in data bricks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notebook in databricks and Implement BI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data factory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azure data bricks linked service in azure data factory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82002" y="1015139"/>
            <a:ext cx="7038900" cy="3138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3000" b="1" dirty="0"/>
            </a:br>
            <a:br>
              <a:rPr lang="en-IN" sz="3000" b="1" dirty="0"/>
            </a:br>
            <a:br>
              <a:rPr lang="en-IN" sz="3000" b="1" dirty="0"/>
            </a:br>
            <a:r>
              <a:rPr lang="en-IN" sz="3000" b="1" dirty="0"/>
              <a:t>RESOURCES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D7A7D-00DA-91D3-9873-A4F4FA7ACB40}"/>
              </a:ext>
            </a:extLst>
          </p:cNvPr>
          <p:cNvCxnSpPr>
            <a:cxnSpLocks/>
          </p:cNvCxnSpPr>
          <p:nvPr/>
        </p:nvCxnSpPr>
        <p:spPr>
          <a:xfrm flipV="1">
            <a:off x="3806556" y="2300774"/>
            <a:ext cx="845274" cy="306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2A551-C6CA-FE4C-94AC-5AEB7F1AD8B2}"/>
              </a:ext>
            </a:extLst>
          </p:cNvPr>
          <p:cNvCxnSpPr>
            <a:cxnSpLocks/>
          </p:cNvCxnSpPr>
          <p:nvPr/>
        </p:nvCxnSpPr>
        <p:spPr>
          <a:xfrm>
            <a:off x="3806556" y="2676462"/>
            <a:ext cx="864337" cy="1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000AF0-F5DB-00D4-68DC-48DEA73D0A9A}"/>
              </a:ext>
            </a:extLst>
          </p:cNvPr>
          <p:cNvSpPr txBox="1"/>
          <p:nvPr/>
        </p:nvSpPr>
        <p:spPr>
          <a:xfrm>
            <a:off x="4670893" y="2676462"/>
            <a:ext cx="206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Azure Data Bricks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E42BE5-BC12-C5AB-124A-AB63356C20A4}"/>
              </a:ext>
            </a:extLst>
          </p:cNvPr>
          <p:cNvSpPr txBox="1"/>
          <p:nvPr/>
        </p:nvSpPr>
        <p:spPr>
          <a:xfrm>
            <a:off x="4701581" y="2112391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Azure Data Factory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101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1723252" y="812020"/>
            <a:ext cx="7038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CREATE AZURE DATA BRICKS</a:t>
            </a:r>
            <a:endParaRPr sz="3000" b="1"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997200" y="1390389"/>
            <a:ext cx="70389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Azure DataBricks account and launch workspace.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FEE9F-8B35-FB9C-7843-D400E16A3C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4" b="7032"/>
          <a:stretch/>
        </p:blipFill>
        <p:spPr bwMode="auto">
          <a:xfrm>
            <a:off x="1053885" y="2012950"/>
            <a:ext cx="3323169" cy="20011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79B48-369D-B255-B9EC-7359C11F58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4" b="6834"/>
          <a:stretch/>
        </p:blipFill>
        <p:spPr bwMode="auto">
          <a:xfrm>
            <a:off x="4712931" y="2012950"/>
            <a:ext cx="3323169" cy="20011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1297500" y="683975"/>
            <a:ext cx="70389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CREATING A CLUSTER IN THE DATABRICKS</a:t>
            </a:r>
            <a:endParaRPr b="1" dirty="0"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1297500" y="1230600"/>
            <a:ext cx="7038900" cy="3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CREATED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Google Shape;255;p31">
            <a:extLst>
              <a:ext uri="{FF2B5EF4-FFF2-40B4-BE49-F238E27FC236}">
                <a16:creationId xmlns:a16="http://schemas.microsoft.com/office/drawing/2014/main" id="{A2984F7A-5AF7-A147-3F4A-2E1632FBEA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37" y="1733625"/>
            <a:ext cx="4850925" cy="2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1384586" y="808369"/>
            <a:ext cx="70389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ADDING NOTEBOOK IN THE CLUSTER </a:t>
            </a:r>
            <a:endParaRPr b="1" dirty="0"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1384586" y="1580536"/>
            <a:ext cx="7038900" cy="37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NOTEBOOK CREATED AND BI IMPLEMENTED.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l="35695" t="12097" b="27213"/>
          <a:stretch/>
        </p:blipFill>
        <p:spPr>
          <a:xfrm>
            <a:off x="1643675" y="2351314"/>
            <a:ext cx="2550953" cy="175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9;p33">
            <a:extLst>
              <a:ext uri="{FF2B5EF4-FFF2-40B4-BE49-F238E27FC236}">
                <a16:creationId xmlns:a16="http://schemas.microsoft.com/office/drawing/2014/main" id="{6385C6FD-5F08-60A7-48E6-2740FCDB6C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401" t="12281" b="45562"/>
          <a:stretch/>
        </p:blipFill>
        <p:spPr>
          <a:xfrm>
            <a:off x="4847772" y="2351313"/>
            <a:ext cx="2652553" cy="175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1297500" y="802932"/>
            <a:ext cx="7038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CREATE AZURE DATA FACTORY</a:t>
            </a:r>
            <a:endParaRPr b="1" dirty="0"/>
          </a:p>
        </p:txBody>
      </p:sp>
      <p:sp>
        <p:nvSpPr>
          <p:cNvPr id="275" name="Google Shape;275;p34"/>
          <p:cNvSpPr txBox="1">
            <a:spLocks noGrp="1"/>
          </p:cNvSpPr>
          <p:nvPr>
            <p:ph type="body" idx="1"/>
          </p:nvPr>
        </p:nvSpPr>
        <p:spPr>
          <a:xfrm>
            <a:off x="1297500" y="1291650"/>
            <a:ext cx="7038900" cy="40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FACTORY CREATED.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837F0-3A35-3B4F-DE19-F55BD63DF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80" b="3326"/>
          <a:stretch/>
        </p:blipFill>
        <p:spPr bwMode="auto">
          <a:xfrm>
            <a:off x="2617744" y="1790700"/>
            <a:ext cx="4158566" cy="20218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2849509" y="998183"/>
            <a:ext cx="3444981" cy="636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PROJECTS ASSIGNED</a:t>
            </a:r>
            <a:endParaRPr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336246" y="1510271"/>
            <a:ext cx="7038900" cy="2122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PROJECT 1</a:t>
            </a:r>
            <a:r>
              <a:rPr lang="en" sz="2400" dirty="0"/>
              <a:t> : CONNECTED VEHICLES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PROJECT 2 </a:t>
            </a:r>
            <a:r>
              <a:rPr lang="en" sz="2400" dirty="0"/>
              <a:t>: AP MORGAN DATA PLATFORM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1297500" y="745443"/>
            <a:ext cx="7038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/>
                <a:ea typeface="Times New Roman"/>
                <a:cs typeface="Times New Roman"/>
                <a:sym typeface="Times New Roman"/>
              </a:rPr>
              <a:t>Azure Databricks Linked Service in ADF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1"/>
          </p:nvPr>
        </p:nvSpPr>
        <p:spPr>
          <a:xfrm>
            <a:off x="978054" y="1454643"/>
            <a:ext cx="7038900" cy="37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Now we need to link data factory and azure data bricks by using linked services.</a:t>
            </a:r>
            <a:r>
              <a:rPr lang="en-US" cap="none" dirty="0">
                <a:latin typeface="Times New Roman"/>
                <a:ea typeface="Times New Roman"/>
                <a:cs typeface="Times New Roman"/>
                <a:sym typeface="Times New Roman"/>
              </a:rPr>
              <a:t> We need to generate  access token to link the services.</a:t>
            </a:r>
            <a:endParaRPr lang="en-US" cap="none" dirty="0"/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3">
            <a:alphaModFix/>
          </a:blip>
          <a:srcRect t="10816"/>
          <a:stretch/>
        </p:blipFill>
        <p:spPr>
          <a:xfrm>
            <a:off x="1054458" y="2517531"/>
            <a:ext cx="3188914" cy="183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7;p37">
            <a:extLst>
              <a:ext uri="{FF2B5EF4-FFF2-40B4-BE49-F238E27FC236}">
                <a16:creationId xmlns:a16="http://schemas.microsoft.com/office/drawing/2014/main" id="{AF2BF428-5098-AC02-A85E-4738626DD4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5194" r="7950" b="27816"/>
          <a:stretch/>
        </p:blipFill>
        <p:spPr>
          <a:xfrm>
            <a:off x="4751636" y="2460171"/>
            <a:ext cx="3410856" cy="1890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1478929" y="611464"/>
            <a:ext cx="70389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 dirty="0">
                <a:latin typeface="Times New Roman"/>
                <a:ea typeface="Times New Roman"/>
                <a:cs typeface="Times New Roman"/>
                <a:sym typeface="Times New Roman"/>
              </a:rPr>
              <a:t>Azure Databricks Linked Service in ADF</a:t>
            </a:r>
            <a:endParaRPr sz="2200" dirty="0"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1"/>
          </p:nvPr>
        </p:nvSpPr>
        <p:spPr>
          <a:xfrm>
            <a:off x="1297500" y="1223364"/>
            <a:ext cx="7038900" cy="3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Create a pipeline by </a:t>
            </a:r>
            <a:r>
              <a:rPr lang="en-US" sz="1800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draging</a:t>
            </a: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 the notebook tab from the azure </a:t>
            </a:r>
            <a:r>
              <a:rPr lang="en-US" sz="1800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databricks</a:t>
            </a: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 drop down onto the workspace of the pipeline.</a:t>
            </a:r>
          </a:p>
          <a:p>
            <a:pPr marL="45720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 cap="none" dirty="0">
                <a:latin typeface="Times New Roman"/>
                <a:ea typeface="Times New Roman"/>
                <a:cs typeface="Times New Roman"/>
                <a:sym typeface="Times New Roman"/>
              </a:rPr>
              <a:t>Publish the pipeline and then we can trigger and run the pipeline</a:t>
            </a:r>
          </a:p>
          <a:p>
            <a:pPr marL="11430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 cap="non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US" sz="1800" cap="non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lang="en-US" cap="none" dirty="0"/>
          </a:p>
          <a:p>
            <a:pPr marL="457200" lvl="0" indent="-3429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endParaRPr lang="en-US" sz="1800" cap="non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en-US" sz="1800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304;p38">
            <a:extLst>
              <a:ext uri="{FF2B5EF4-FFF2-40B4-BE49-F238E27FC236}">
                <a16:creationId xmlns:a16="http://schemas.microsoft.com/office/drawing/2014/main" id="{0BBF5485-1777-D92A-957A-12BD25E742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732" t="11179" r="5557"/>
          <a:stretch/>
        </p:blipFill>
        <p:spPr>
          <a:xfrm>
            <a:off x="885010" y="2571749"/>
            <a:ext cx="3170928" cy="215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1;p39">
            <a:extLst>
              <a:ext uri="{FF2B5EF4-FFF2-40B4-BE49-F238E27FC236}">
                <a16:creationId xmlns:a16="http://schemas.microsoft.com/office/drawing/2014/main" id="{45F37BC1-099F-18E0-112C-41D54064EF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255" b="39695"/>
          <a:stretch/>
        </p:blipFill>
        <p:spPr>
          <a:xfrm>
            <a:off x="4957435" y="2571750"/>
            <a:ext cx="296248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8;p40">
            <a:extLst>
              <a:ext uri="{FF2B5EF4-FFF2-40B4-BE49-F238E27FC236}">
                <a16:creationId xmlns:a16="http://schemas.microsoft.com/office/drawing/2014/main" id="{24436946-7AFF-3C59-7BBF-A26126D157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4921" b="48009"/>
          <a:stretch/>
        </p:blipFill>
        <p:spPr>
          <a:xfrm>
            <a:off x="4468428" y="3800568"/>
            <a:ext cx="4157773" cy="115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>
            <a:spLocks noGrp="1"/>
          </p:cNvSpPr>
          <p:nvPr>
            <p:ph type="title"/>
          </p:nvPr>
        </p:nvSpPr>
        <p:spPr>
          <a:xfrm>
            <a:off x="1297500" y="1052696"/>
            <a:ext cx="70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CONCLUSION</a:t>
            </a:r>
            <a:endParaRPr sz="3000" b="1" dirty="0"/>
          </a:p>
        </p:txBody>
      </p:sp>
      <p:sp>
        <p:nvSpPr>
          <p:cNvPr id="324" name="Google Shape;324;p41"/>
          <p:cNvSpPr txBox="1">
            <a:spLocks noGrp="1"/>
          </p:cNvSpPr>
          <p:nvPr>
            <p:ph type="body" idx="1"/>
          </p:nvPr>
        </p:nvSpPr>
        <p:spPr>
          <a:xfrm>
            <a:off x="1297500" y="1625600"/>
            <a:ext cx="7038900" cy="264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7620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cap="none" dirty="0"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Data Factory, </a:t>
            </a:r>
            <a:r>
              <a:rPr lang="en-US" sz="2400" cap="none" dirty="0">
                <a:latin typeface="Times New Roman"/>
                <a:ea typeface="Times New Roman"/>
                <a:cs typeface="Times New Roman"/>
                <a:sym typeface="Times New Roman"/>
              </a:rPr>
              <a:t>We were successfully link and trigger an azure data bricks notebook and both Azure Data Factory and Data Bricks are related.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638462" y="833603"/>
            <a:ext cx="7038900" cy="559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PROJECT 1 : CONNECTED VEHICLES</a:t>
            </a:r>
            <a:endParaRPr b="1"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305249" y="1464590"/>
            <a:ext cx="7038900" cy="559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Moving data from AWS to SQL DB using pipelines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 dirty="0"/>
          </a:p>
        </p:txBody>
      </p:sp>
      <p:pic>
        <p:nvPicPr>
          <p:cNvPr id="5" name="Google Shape;148;p15">
            <a:extLst>
              <a:ext uri="{FF2B5EF4-FFF2-40B4-BE49-F238E27FC236}">
                <a16:creationId xmlns:a16="http://schemas.microsoft.com/office/drawing/2014/main" id="{44CC6CF7-72CC-938C-9FAD-E8D98ADE01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236"/>
          <a:stretch/>
        </p:blipFill>
        <p:spPr>
          <a:xfrm>
            <a:off x="1704975" y="2095577"/>
            <a:ext cx="573405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312998" y="827702"/>
            <a:ext cx="7038900" cy="551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STEPS TO BE PERFORMED</a:t>
            </a:r>
            <a:endParaRPr sz="3000" b="1"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158015" y="1532576"/>
            <a:ext cx="7038900" cy="2651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azure data factory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Azure data factory pipeline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blob trigger logic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azure sql server and database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another pipeline to move data from staging to sql database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82002" y="1015139"/>
            <a:ext cx="7038900" cy="3138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3000" b="1" dirty="0"/>
            </a:br>
            <a:br>
              <a:rPr lang="en-IN" sz="3000" b="1" dirty="0"/>
            </a:br>
            <a:br>
              <a:rPr lang="en-IN" sz="3000" b="1" dirty="0"/>
            </a:br>
            <a:r>
              <a:rPr lang="en-IN" sz="3000" b="1" dirty="0"/>
              <a:t>RESOURCES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D7A7D-00DA-91D3-9873-A4F4FA7ACB40}"/>
              </a:ext>
            </a:extLst>
          </p:cNvPr>
          <p:cNvCxnSpPr/>
          <p:nvPr/>
        </p:nvCxnSpPr>
        <p:spPr>
          <a:xfrm flipV="1">
            <a:off x="3835831" y="1999281"/>
            <a:ext cx="929898" cy="57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2A551-C6CA-FE4C-94AC-5AEB7F1AD8B2}"/>
              </a:ext>
            </a:extLst>
          </p:cNvPr>
          <p:cNvCxnSpPr/>
          <p:nvPr/>
        </p:nvCxnSpPr>
        <p:spPr>
          <a:xfrm>
            <a:off x="3835831" y="2673458"/>
            <a:ext cx="1022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590AC4-323B-E385-A175-CC1164630DAD}"/>
              </a:ext>
            </a:extLst>
          </p:cNvPr>
          <p:cNvCxnSpPr>
            <a:cxnSpLocks/>
          </p:cNvCxnSpPr>
          <p:nvPr/>
        </p:nvCxnSpPr>
        <p:spPr>
          <a:xfrm>
            <a:off x="3835831" y="2797444"/>
            <a:ext cx="918021" cy="48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000AF0-F5DB-00D4-68DC-48DEA73D0A9A}"/>
              </a:ext>
            </a:extLst>
          </p:cNvPr>
          <p:cNvSpPr txBox="1"/>
          <p:nvPr/>
        </p:nvSpPr>
        <p:spPr>
          <a:xfrm>
            <a:off x="4886324" y="2471651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Azure Data Factory</a:t>
            </a: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E42BE5-BC12-C5AB-124A-AB63356C20A4}"/>
              </a:ext>
            </a:extLst>
          </p:cNvPr>
          <p:cNvSpPr txBox="1"/>
          <p:nvPr/>
        </p:nvSpPr>
        <p:spPr>
          <a:xfrm>
            <a:off x="4681105" y="1763761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Azure Storage Account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68839-D4C9-7171-6118-8370031A402D}"/>
              </a:ext>
            </a:extLst>
          </p:cNvPr>
          <p:cNvSpPr txBox="1"/>
          <p:nvPr/>
        </p:nvSpPr>
        <p:spPr>
          <a:xfrm>
            <a:off x="4815228" y="3117982"/>
            <a:ext cx="213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Azure SQL Database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190700" y="657222"/>
            <a:ext cx="70389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AZURE DATA FACTORY ACCOUNT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1251005" y="1311222"/>
            <a:ext cx="7038900" cy="3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Create and launch Azure Data Factory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75B2E-07AB-A20E-E637-DB860E2A8A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4" r="23255" b="7426"/>
          <a:stretch/>
        </p:blipFill>
        <p:spPr bwMode="auto">
          <a:xfrm>
            <a:off x="1426217" y="2040159"/>
            <a:ext cx="2557221" cy="16660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BAA18-47A7-AC5F-9169-0C1F26120D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9" r="3597" b="15248"/>
          <a:stretch/>
        </p:blipFill>
        <p:spPr bwMode="auto">
          <a:xfrm>
            <a:off x="4928089" y="2040160"/>
            <a:ext cx="2789694" cy="16660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2105100" y="56423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STORAGE ACCOUNT</a:t>
            </a:r>
            <a:endParaRPr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1297500" y="1111250"/>
            <a:ext cx="7038900" cy="3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cap="none" dirty="0">
                <a:latin typeface="Times New Roman"/>
                <a:ea typeface="Times New Roman"/>
                <a:cs typeface="Times New Roman"/>
                <a:sym typeface="Times New Roman"/>
              </a:rPr>
              <a:t>Create an azure storage account and then create source and destination containers.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DF710-6AA8-024F-326E-603843B09B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1" b="7623"/>
          <a:stretch/>
        </p:blipFill>
        <p:spPr bwMode="auto">
          <a:xfrm>
            <a:off x="1297500" y="2571750"/>
            <a:ext cx="3428462" cy="15885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A0615-242F-CE4A-7BC3-C041B73E99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5" b="7228"/>
          <a:stretch/>
        </p:blipFill>
        <p:spPr bwMode="auto">
          <a:xfrm>
            <a:off x="5047638" y="2571750"/>
            <a:ext cx="3288762" cy="15885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1297500" y="653238"/>
            <a:ext cx="70389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CREATE AZURE DATA FACTORY PIPELINE</a:t>
            </a:r>
            <a:endParaRPr b="1" dirty="0"/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297500" y="1122425"/>
            <a:ext cx="7338600" cy="3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dirty="0"/>
              <a:t>A pipeline is a logical grouping of activities that together perform a task. </a:t>
            </a:r>
            <a:endParaRPr dirty="0"/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t="13858" b="1324"/>
          <a:stretch/>
        </p:blipFill>
        <p:spPr>
          <a:xfrm>
            <a:off x="2065148" y="1840025"/>
            <a:ext cx="5013703" cy="203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2555821" y="817609"/>
            <a:ext cx="4294430" cy="554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CREATING BLOB TRIGGER</a:t>
            </a:r>
            <a:endParaRPr b="1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1266503" y="1565598"/>
            <a:ext cx="70389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000" dirty="0"/>
              <a:t>CREATION OF BLOB TRIGGER SUCCESSFUL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204A4-C161-3B0B-2220-BBC64320D2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7" b="32173"/>
          <a:stretch/>
        </p:blipFill>
        <p:spPr bwMode="auto">
          <a:xfrm>
            <a:off x="2891285" y="2324746"/>
            <a:ext cx="3789335" cy="13948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358</TotalTime>
  <Words>387</Words>
  <Application>Microsoft Office PowerPoint</Application>
  <PresentationFormat>On-screen Show (16:9)</PresentationFormat>
  <Paragraphs>65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Times New Roman</vt:lpstr>
      <vt:lpstr>Century Gothic</vt:lpstr>
      <vt:lpstr>Arial</vt:lpstr>
      <vt:lpstr>Wingdings 2</vt:lpstr>
      <vt:lpstr>Quotable</vt:lpstr>
      <vt:lpstr>DXC REAL-TIME PROJECTS</vt:lpstr>
      <vt:lpstr>PROJECTS ASSIGNED</vt:lpstr>
      <vt:lpstr>PROJECT 1 : CONNECTED VEHICLES</vt:lpstr>
      <vt:lpstr>STEPS TO BE PERFORMED</vt:lpstr>
      <vt:lpstr>   RESOURCES</vt:lpstr>
      <vt:lpstr>CREATE AZURE DATA FACTORY ACCOUNT</vt:lpstr>
      <vt:lpstr>AZURE STORAGE ACCOUNT</vt:lpstr>
      <vt:lpstr>CREATE AZURE DATA FACTORY PIPELINE</vt:lpstr>
      <vt:lpstr>CREATING BLOB TRIGGER</vt:lpstr>
      <vt:lpstr>AZURE SQL DATABASE</vt:lpstr>
      <vt:lpstr>Adding another pipeline to move data from staging to SQL Database </vt:lpstr>
      <vt:lpstr>CONCLUSION</vt:lpstr>
      <vt:lpstr>PROJECT 2 : AP MORGAN DATA PLATFORM</vt:lpstr>
      <vt:lpstr>STEPS TO BE PERFORMED</vt:lpstr>
      <vt:lpstr>   RESOURCES</vt:lpstr>
      <vt:lpstr>CREATE AZURE DATA BRICKS</vt:lpstr>
      <vt:lpstr>CREATING A CLUSTER IN THE DATABRICKS</vt:lpstr>
      <vt:lpstr>ADDING NOTEBOOK IN THE CLUSTER </vt:lpstr>
      <vt:lpstr>CREATE AZURE DATA FACTORY</vt:lpstr>
      <vt:lpstr>Azure Databricks Linked Service in ADF </vt:lpstr>
      <vt:lpstr>Azure Databricks Linked Service in ADF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REAL-TIME PROJECTS</dc:title>
  <cp:lastModifiedBy>aishwarya lakshmi</cp:lastModifiedBy>
  <cp:revision>16</cp:revision>
  <dcterms:modified xsi:type="dcterms:W3CDTF">2022-06-28T09:15:47Z</dcterms:modified>
</cp:coreProperties>
</file>